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9" r:id="rId5"/>
    <p:sldId id="278" r:id="rId6"/>
    <p:sldId id="272" r:id="rId7"/>
    <p:sldId id="271" r:id="rId8"/>
    <p:sldId id="261" r:id="rId9"/>
    <p:sldId id="274" r:id="rId10"/>
    <p:sldId id="275" r:id="rId11"/>
    <p:sldId id="276" r:id="rId12"/>
    <p:sldId id="280" r:id="rId13"/>
    <p:sldId id="291" r:id="rId14"/>
    <p:sldId id="29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>
        <p:scale>
          <a:sx n="76" d="100"/>
          <a:sy n="76" d="100"/>
        </p:scale>
        <p:origin x="-117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27896-A5A8-4267-BDB7-935B7C8718A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C57FF-DDCE-4CAD-B39C-6C1B80273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9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57FF-DDCE-4CAD-B39C-6C1B80273B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7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5AA9-9E38-4F8D-8E0F-074467383072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EF1E-CFE1-46D8-AD69-CB67855A2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BB82-5C5A-4512-97D5-FEBF3E2EEA27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DA342-A64B-4255-8A6A-953BF55AC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C270-2D0F-426B-B079-69BC243597BE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959A-D735-48E9-8C99-520AC78E3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6D91-DDBA-4E11-B879-BA8F32670D51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07D4-F447-4AD1-B71C-3729181EC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B15F8-7844-46D2-9ED1-D18D66C69B49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B88A-CABE-4A2F-B55E-FFB56CDE9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C449-D3CE-4200-A865-EA4EDFE993CE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22527-0160-4F9B-BD87-4132929EC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154F-CA57-404A-941D-676B9F9B2717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1CDA-9FF0-4156-BB7D-2D5AD022B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2C6A-FC36-44F5-940C-455450916226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D9E5D-0D75-4688-B3C9-2E0A4201F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8CB86-58CB-4E6C-B0AC-7ECF3EDD9277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1DBD-DE35-4DA2-9748-EEFFA5D4C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7E1A-626A-4FB4-A930-8073FB01A6D2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7972-C040-4847-85B4-F75445C95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D4931-9200-4D09-BAB3-38E16ABA593C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D2BCF-44C8-4A0B-932D-3A3D0E99C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1EA448-1F71-489C-BA21-8DA5E940C7FD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AAB617-E91F-4115-BC70-CBA23A6FD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skadarlija.edu.rs/najnovije-vesti/item/287-sajam-nauke-2016.html" TargetMode="External"/><Relationship Id="rId2" Type="http://schemas.openxmlformats.org/officeDocument/2006/relationships/hyperlink" Target="http://www.osskadarlija.edu.rs/najnovije-vesti/item/295-sajam-nauke-za-predskolce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847013" cy="2835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x-none" sz="3200" smtClean="0">
                <a:latin typeface="Arial" pitchFamily="34" charset="0"/>
                <a:cs typeface="Arial" pitchFamily="34" charset="0"/>
              </a:rPr>
              <a:t/>
            </a:r>
            <a:br>
              <a:rPr lang="x-none" sz="3200" smtClean="0">
                <a:latin typeface="Arial" pitchFamily="34" charset="0"/>
                <a:cs typeface="Arial" pitchFamily="34" charset="0"/>
              </a:rPr>
            </a:br>
            <a:r>
              <a:rPr lang="x-none" sz="3200">
                <a:latin typeface="Arial" pitchFamily="34" charset="0"/>
                <a:cs typeface="Arial" pitchFamily="34" charset="0"/>
              </a:rPr>
              <a:t/>
            </a:r>
            <a:br>
              <a:rPr lang="x-none" sz="3200">
                <a:latin typeface="Arial" pitchFamily="34" charset="0"/>
                <a:cs typeface="Arial" pitchFamily="34" charset="0"/>
              </a:rPr>
            </a:br>
            <a:r>
              <a:rPr lang="x-none" sz="3200" smtClean="0">
                <a:latin typeface="Arial" pitchFamily="34" charset="0"/>
                <a:cs typeface="Arial" pitchFamily="34" charset="0"/>
              </a:rPr>
              <a:t/>
            </a:r>
            <a:br>
              <a:rPr lang="x-none" sz="3200" smtClean="0">
                <a:latin typeface="Arial" pitchFamily="34" charset="0"/>
                <a:cs typeface="Arial" pitchFamily="34" charset="0"/>
              </a:rPr>
            </a:br>
            <a:r>
              <a:rPr lang="x-none" sz="3200">
                <a:latin typeface="Arial" pitchFamily="34" charset="0"/>
                <a:cs typeface="Arial" pitchFamily="34" charset="0"/>
              </a:rPr>
              <a:t/>
            </a:r>
            <a:br>
              <a:rPr lang="x-none" sz="3200">
                <a:latin typeface="Arial" pitchFamily="34" charset="0"/>
                <a:cs typeface="Arial" pitchFamily="34" charset="0"/>
              </a:rPr>
            </a:br>
            <a:r>
              <a:rPr lang="x-none" sz="36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Назив рада</a:t>
            </a:r>
            <a:r>
              <a:rPr lang="x-none" sz="360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:</a:t>
            </a:r>
            <a:br>
              <a:rPr lang="x-none" sz="360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x-none" sz="3600" b="1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sr-Cyrl-CS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ОД АТОМА ДО ЊУТНА</a:t>
            </a:r>
            <a:r>
              <a:rPr lang="x-none" sz="3200" smtClean="0">
                <a:latin typeface="Arial" pitchFamily="34" charset="0"/>
                <a:cs typeface="Arial" pitchFamily="34" charset="0"/>
              </a:rPr>
              <a:t/>
            </a:r>
            <a:br>
              <a:rPr lang="x-none" sz="3200" smtClean="0">
                <a:latin typeface="Arial" pitchFamily="34" charset="0"/>
                <a:cs typeface="Arial" pitchFamily="34" charset="0"/>
              </a:rPr>
            </a:br>
            <a:r>
              <a:rPr lang="x-none" sz="3200">
                <a:latin typeface="Arial" pitchFamily="34" charset="0"/>
                <a:cs typeface="Arial" pitchFamily="34" charset="0"/>
              </a:rPr>
              <a:t/>
            </a:r>
            <a:br>
              <a:rPr lang="x-none" sz="3200">
                <a:latin typeface="Arial" pitchFamily="34" charset="0"/>
                <a:cs typeface="Arial" pitchFamily="34" charset="0"/>
              </a:rPr>
            </a:br>
            <a:r>
              <a:rPr lang="x-none" sz="3200" smtClean="0">
                <a:latin typeface="Arial" pitchFamily="34" charset="0"/>
                <a:cs typeface="Arial" pitchFamily="34" charset="0"/>
              </a:rPr>
              <a:t/>
            </a:r>
            <a:br>
              <a:rPr lang="x-none" sz="3200" smtClean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7058025" cy="250031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x-none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Драгана Пиваш (професор физике), Биљана Буторовић (професор хемије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Гордана Гачић (професор биологије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RS" b="1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sr-Cyrl-RS" b="1" smtClean="0">
                <a:solidFill>
                  <a:schemeClr val="bg2">
                    <a:lumMod val="25000"/>
                  </a:schemeClr>
                </a:solidFill>
              </a:rPr>
              <a:t>Ана Стојановић (учитељица)</a:t>
            </a:r>
            <a:endParaRPr lang="x-none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x-none" sz="2800" b="1" dirty="0" smtClean="0">
                <a:solidFill>
                  <a:schemeClr val="bg2">
                    <a:lumMod val="25000"/>
                  </a:schemeClr>
                </a:solidFill>
              </a:rPr>
              <a:t>ОШ „Скадарлија</a:t>
            </a:r>
            <a:r>
              <a:rPr lang="x-none" sz="2800" b="1" smtClean="0">
                <a:solidFill>
                  <a:schemeClr val="bg2">
                    <a:lumMod val="25000"/>
                  </a:schemeClr>
                </a:solidFill>
              </a:rPr>
              <a:t>”              2014/2015</a:t>
            </a:r>
            <a:r>
              <a:rPr lang="sr-Cyrl-CS" sz="2800" b="1" dirty="0" smtClean="0">
                <a:solidFill>
                  <a:schemeClr val="bg2">
                    <a:lumMod val="25000"/>
                  </a:schemeClr>
                </a:solidFill>
              </a:rPr>
              <a:t>,2015/2016.</a:t>
            </a:r>
            <a:endParaRPr lang="x-none" sz="2800" b="1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6250"/>
            <a:ext cx="15113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00125"/>
            <a:ext cx="4106863" cy="1517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smtClean="0">
              <a:solidFill>
                <a:schemeClr val="bg2">
                  <a:lumMod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5500702"/>
            <a:ext cx="4038600" cy="6254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D:\ \sajam nauke\IMG_3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786214" cy="3429024"/>
          </a:xfrm>
          <a:prstGeom prst="rect">
            <a:avLst/>
          </a:prstGeom>
          <a:noFill/>
        </p:spPr>
      </p:pic>
      <p:pic>
        <p:nvPicPr>
          <p:cNvPr id="4099" name="Picture 3" descr="D:\ \sajam nauke\IMG_3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3857652" cy="3393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642938"/>
            <a:ext cx="8569325" cy="863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x-none" sz="320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 sz="320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x-none" sz="320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 sz="320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x-none" sz="320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 sz="320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x-none" sz="320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 sz="320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850" y="1143000"/>
            <a:ext cx="6002348" cy="550071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sr-Cyrl-CS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sr-Cyrl-CS" sz="32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5122" name="Picture 2" descr="D:\ \sajam nauke\IMG_364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xfrm>
            <a:off x="428596" y="285728"/>
            <a:ext cx="3714776" cy="2928958"/>
          </a:xfrm>
          <a:prstGeom prst="rect">
            <a:avLst/>
          </a:prstGeom>
          <a:noFill/>
        </p:spPr>
      </p:pic>
      <p:pic>
        <p:nvPicPr>
          <p:cNvPr id="5123" name="Picture 3" descr="D:\ \sajam nauke\IMG_3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3822373" cy="2938448"/>
          </a:xfrm>
          <a:prstGeom prst="rect">
            <a:avLst/>
          </a:prstGeom>
          <a:noFill/>
        </p:spPr>
      </p:pic>
      <p:pic>
        <p:nvPicPr>
          <p:cNvPr id="5124" name="Picture 4" descr="D:\ \sajam nauke\IMG_3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57562"/>
            <a:ext cx="3786214" cy="3295639"/>
          </a:xfrm>
          <a:prstGeom prst="rect">
            <a:avLst/>
          </a:prstGeom>
          <a:noFill/>
        </p:spPr>
      </p:pic>
      <p:pic>
        <p:nvPicPr>
          <p:cNvPr id="5125" name="Picture 5" descr="D:\ \sajam nauke\IMG_3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401285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6000792" cy="121444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Организовање Сајма науке за децу која похађају припремни предшколски програм на општини Стари град</a:t>
            </a:r>
            <a:endParaRPr lang="en-US" sz="2400" dirty="0"/>
          </a:p>
        </p:txBody>
      </p:sp>
      <p:pic>
        <p:nvPicPr>
          <p:cNvPr id="6146" name="Picture 2" descr="C:\Documents and Settings\Nevena\Desktop\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714776" cy="2357441"/>
          </a:xfrm>
          <a:prstGeom prst="rect">
            <a:avLst/>
          </a:prstGeom>
          <a:noFill/>
        </p:spPr>
      </p:pic>
      <p:pic>
        <p:nvPicPr>
          <p:cNvPr id="6147" name="Picture 3" descr="C:\Documents and Settings\Nevena\Desktop\transparent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6150" name="Picture 6" descr="Click to enlarge image 20160312_1158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52" name="Picture 8" descr="C:\Documents and Settings\Nevena\Desktop\s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29190" y="1571612"/>
            <a:ext cx="3786214" cy="2357453"/>
          </a:xfrm>
          <a:prstGeom prst="rect">
            <a:avLst/>
          </a:prstGeom>
          <a:noFill/>
        </p:spPr>
      </p:pic>
      <p:pic>
        <p:nvPicPr>
          <p:cNvPr id="6153" name="Picture 9" descr="C:\Documents and Settings\Nevena\Desktop\image-9a884887b2d2406654b7e6d63acad790ab04bd113c73d9cb123af61dfdbf7b5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14818"/>
            <a:ext cx="3786214" cy="2357454"/>
          </a:xfrm>
          <a:prstGeom prst="rect">
            <a:avLst/>
          </a:prstGeom>
          <a:noFill/>
        </p:spPr>
      </p:pic>
      <p:pic>
        <p:nvPicPr>
          <p:cNvPr id="6154" name="Picture 10" descr="C:\Documents and Settings\Nevena\Desktop\20160312_1158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214818"/>
            <a:ext cx="357190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x-none" b="1" dirty="0" smtClean="0">
                <a:solidFill>
                  <a:schemeClr val="bg2">
                    <a:lumMod val="25000"/>
                  </a:schemeClr>
                </a:solidFill>
              </a:rPr>
              <a:t>ПРОДУКТИ РАДА: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5" name="Picture 1" descr="C:\Documents and Settings\Nevena\Desktop\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887" y="1631131"/>
            <a:ext cx="5119698" cy="4286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14942" y="1428736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Cyrl-CS" sz="4000" b="1" dirty="0" smtClean="0">
                <a:latin typeface="+mn-lt"/>
              </a:rPr>
              <a:t>ПЛАКАТ</a:t>
            </a:r>
          </a:p>
          <a:p>
            <a:pPr algn="just">
              <a:buFont typeface="Arial" pitchFamily="34" charset="0"/>
              <a:buChar char="•"/>
            </a:pPr>
            <a:r>
              <a:rPr lang="sr-Cyrl-CS" sz="4000" b="1" dirty="0" smtClean="0">
                <a:latin typeface="+mn-lt"/>
              </a:rPr>
              <a:t>ФОТОГРАФИЈЕ</a:t>
            </a:r>
          </a:p>
          <a:p>
            <a:pPr algn="just">
              <a:buFont typeface="Arial" pitchFamily="34" charset="0"/>
              <a:buChar char="•"/>
            </a:pPr>
            <a:r>
              <a:rPr lang="sr-Cyrl-CS" sz="4000" b="1" dirty="0" smtClean="0">
                <a:latin typeface="+mn-lt"/>
              </a:rPr>
              <a:t>ПАНО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/>
          <a:lstStyle/>
          <a:p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x-none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НАУКЕ</a:t>
            </a:r>
            <a:r>
              <a:rPr lang="x-none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РАСТЕ</a:t>
            </a:r>
            <a:r>
              <a:rPr lang="sr-Latn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3000396"/>
          </a:xfrm>
        </p:spPr>
        <p:txBody>
          <a:bodyPr/>
          <a:lstStyle/>
          <a:p>
            <a:r>
              <a:rPr lang="sr-Cyrl-CS" sz="2800" dirty="0" smtClean="0">
                <a:solidFill>
                  <a:schemeClr val="bg2">
                    <a:lumMod val="25000"/>
                  </a:schemeClr>
                </a:solidFill>
              </a:rPr>
              <a:t>Поносни смо што су у пројекат укључени СВИ ученици наше школе!</a:t>
            </a:r>
          </a:p>
          <a:p>
            <a:pPr algn="l"/>
            <a:r>
              <a:rPr lang="sr-Cyrl-CS" sz="2800" dirty="0" smtClean="0">
                <a:solidFill>
                  <a:schemeClr val="bg2">
                    <a:lumMod val="25000"/>
                  </a:schemeClr>
                </a:solidFill>
              </a:rPr>
              <a:t>Детаљне информације о читавом процесу овог пројекта можете погледати на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http://www.osskadarlija.edu.rs/najnovije-vesti/item/295-sajam-nauke-za-predskolce.html</a:t>
            </a:r>
            <a:endParaRPr lang="sr-Cyrl-C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http://www.osskadarlija.edu.rs/najnovije-vesti/item/287-sajam-nauke-2016.html</a:t>
            </a:r>
            <a:endParaRPr lang="sr-Cyrl-C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908050"/>
            <a:ext cx="7777163" cy="12255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sz="32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Категорија</a:t>
            </a:r>
            <a:r>
              <a:rPr lang="x-none" sz="320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: </a:t>
            </a:r>
            <a:r>
              <a:rPr lang="x-none" sz="3200" b="1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ваннаставне активности</a:t>
            </a:r>
            <a:br>
              <a:rPr lang="x-none" sz="3200" b="1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x-none" sz="320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x-none" sz="320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x-none" sz="32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Разред</a:t>
            </a:r>
            <a:r>
              <a:rPr lang="x-none" sz="320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: </a:t>
            </a:r>
            <a:r>
              <a:rPr lang="sr-Cyrl-CS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осми</a:t>
            </a:r>
            <a:r>
              <a:rPr lang="x-none" sz="3200" b="1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   </a:t>
            </a:r>
            <a:br>
              <a:rPr lang="x-none" sz="3200" b="1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</a:br>
            <a:endParaRPr lang="en-US" sz="3200" b="1" dirty="0">
              <a:solidFill>
                <a:schemeClr val="bg2">
                  <a:lumMod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2276475"/>
            <a:ext cx="8102600" cy="42243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z="28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Тема</a:t>
            </a:r>
            <a:r>
              <a:rPr lang="sr-Cyrl-C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Од атома до Њутна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z="28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Основни циљ:</a:t>
            </a:r>
            <a:endParaRPr lang="sr-Cyrl-CS" sz="2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8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- Развијање и неговање позитивног става према науци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-</a:t>
            </a:r>
            <a:r>
              <a:rPr lang="sr-Cyrl-CS" sz="28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Јачање интеракције између ученика млађих и старијих разреда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-Маркетинг школе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- Појачавање сарадње са локалном средином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7777163" cy="85725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sz="18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Методе рада</a:t>
            </a:r>
            <a:r>
              <a:rPr lang="x-none" sz="180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: </a:t>
            </a:r>
            <a:r>
              <a:rPr lang="sr-Cyrl-CS" sz="18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практичне методе</a:t>
            </a:r>
            <a:r>
              <a:rPr lang="sr-Cyrl-CS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sr-Cyrl-CS" sz="1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x-none" sz="18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Облици рада</a:t>
            </a:r>
            <a:r>
              <a:rPr lang="x-none" sz="180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: </a:t>
            </a:r>
            <a:r>
              <a:rPr lang="x-none" sz="1800" b="1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групни, индивидуални, у пару</a:t>
            </a:r>
            <a:r>
              <a:rPr lang="x-none" sz="18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 sz="18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1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8" y="1071546"/>
            <a:ext cx="7993062" cy="5786454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z="48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Наставна средства / ресурси: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x-none" sz="4800" b="1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Теслина кугла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Машина за показивање Хладнијевих фигура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Ван Дер Графов генератор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Звучник, пријањујућа фолија, густин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Млеко, боје за колаче, фери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Лепак, боја, фери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Брашно и балони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Лава лампа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Сирће, сода бикрбона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Метар, вага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Гуме за отпушавање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Папир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Акваријум и пљоснати црв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Чешаљ и папирићи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Сламчица , флашица за воду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Магнети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Тегла, вода , папир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Шибица, жвака, флаша са водом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Уље, теглица, чашица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Чаша, виљушка, кашика, шибица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Стрма раван, ваљак, купа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Пластелин, јаје, акваријум са водом, чаша, со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Вода, фери, плин за пуњење упаљача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Центрифугална машина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Калијум јодид, водоник пероксид (20-30%), фери, боја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Тањир, свећа, вода, тегла,, сирће, содабикарбона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Перископ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Столица и 2 флашице са водом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Густин, вода и празна кутија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4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Сок од црвеног купуса и хемикалије из свакодневног живота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r-Cyrl-CS" sz="14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r-Cyrl-CS" sz="36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sz="3600" b="1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>
              <a:defRPr/>
            </a:pP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Опис пројекта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071563"/>
            <a:ext cx="8229600" cy="5214937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Пројекат је замишљен тако да наставнице физике, хемије и биологије  осмисле експерименте са ученицима осмог разреда, које би сви заједно изводили под називом «Сајам науке –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Од атома до Њутна, знања су крупна; можда ти се свиди, дођи па види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» два пута у школској години. Први пут, на крају првог полугодишта у трајању од два дана, када би сви ученици од предшколаца до ученика 7. разреда у свом заказаном термину посетили Сајам и прошли кроз све огледе. Други пут, у марту месецу, када би позвали сву децу која похађају припремни предшколски програм на општини Стари град.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Сајам се одржава у Свечаној сали школе.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Планиране активности свих учесника пројекта: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Осмишљавање огледа (наставнице и ученици)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Подела задужења ученицима 8.разреда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Прављење плаката, осмишљавање слогана, обавештавање вртића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Контакт са природно-математичким факултетом због позајмљивања наставних средстава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 Испробавање појединих огледа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Фотографисање/снимање активности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Израда школског паноа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Постављање извештаја о Сајму на школски сајт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549275"/>
            <a:ext cx="7777162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x-none" sz="32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Исходи</a:t>
            </a:r>
            <a:endParaRPr lang="en-US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1428736"/>
            <a:ext cx="7848600" cy="507209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CS" sz="28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Развијање позитивног става према науци</a:t>
            </a:r>
          </a:p>
          <a:p>
            <a:pPr algn="just" eaLnBrk="1" fontAlgn="auto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CS" sz="28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Развијање самосталности код ученика који изводе експерименте</a:t>
            </a:r>
          </a:p>
          <a:p>
            <a:pPr algn="just" eaLnBrk="1" fontAlgn="auto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CS" sz="28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Мотивисаност ученика да и сами осмисле нове експерименте</a:t>
            </a:r>
          </a:p>
          <a:p>
            <a:pPr algn="just" eaLnBrk="1" fontAlgn="auto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CS" sz="28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Задовољство ученика заједничким активностима – упућивање ученика старијих и млађих разреда једних на друге</a:t>
            </a:r>
          </a:p>
          <a:p>
            <a:pPr algn="just" eaLnBrk="1" fontAlgn="auto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CS" sz="28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Појачано интересовање за упис ученика у нашу школу</a:t>
            </a:r>
          </a:p>
          <a:p>
            <a:pPr algn="just" eaLnBrk="1" fontAlgn="auto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sr-Cyrl-CS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sr-Cyrl-CS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x-none" sz="36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Активности ученика - опис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mtClean="0"/>
              <a:t>                            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/>
          <a:lstStyle/>
          <a:p>
            <a:r>
              <a:rPr lang="sr-Cyrl-CS" dirty="0" smtClean="0"/>
              <a:t>Осмишљавање плаката, слогана и огледа (наставнице и ученици 8.разреда)</a:t>
            </a:r>
            <a:endParaRPr lang="en-US" dirty="0"/>
          </a:p>
        </p:txBody>
      </p:sp>
      <p:pic>
        <p:nvPicPr>
          <p:cNvPr id="1026" name="Picture 2" descr="D:\ \sajam nauke\IMG_3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6072230" cy="455453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758138" cy="115568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32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Организовање Сајма науке за све ученике наше школе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0034" y="1857365"/>
            <a:ext cx="3429024" cy="4071966"/>
          </a:xfrm>
        </p:spPr>
        <p:txBody>
          <a:bodyPr/>
          <a:lstStyle/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sr-Cyrl-C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pic>
        <p:nvPicPr>
          <p:cNvPr id="2050" name="Picture 2" descr="D:\ \sajam nauke\IMG_3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734816" cy="3357586"/>
          </a:xfrm>
          <a:prstGeom prst="rect">
            <a:avLst/>
          </a:prstGeom>
          <a:noFill/>
        </p:spPr>
      </p:pic>
      <p:pic>
        <p:nvPicPr>
          <p:cNvPr id="2051" name="Picture 3" descr="D:\ \sajam nauke\IMG_37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00240"/>
            <a:ext cx="3481581" cy="32938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200" dirty="0"/>
          </a:p>
        </p:txBody>
      </p:sp>
      <p:pic>
        <p:nvPicPr>
          <p:cNvPr id="3074" name="Picture 2" descr="D:\ \sajam nauke\IMG_37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1500174"/>
            <a:ext cx="4000527" cy="3500462"/>
          </a:xfrm>
          <a:prstGeom prst="rect">
            <a:avLst/>
          </a:prstGeom>
          <a:noFill/>
        </p:spPr>
      </p:pic>
      <p:pic>
        <p:nvPicPr>
          <p:cNvPr id="3075" name="Picture 3" descr="D:\ \sajam nauke\IMG_36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4041775" cy="353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532</Words>
  <Application>Microsoft Office PowerPoint</Application>
  <PresentationFormat>On-screen Show (4:3)</PresentationFormat>
  <Paragraphs>83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Назив рада:  ОД АТОМА ДО ЊУТНА   </vt:lpstr>
      <vt:lpstr>Категорија: ваннаставне активности  Разред: осми    </vt:lpstr>
      <vt:lpstr>Методе рада: практичне методе Облици рада: групни, индивидуални, у пару </vt:lpstr>
      <vt:lpstr>Опис пројекта</vt:lpstr>
      <vt:lpstr>Планиране активности свих учесника пројекта:</vt:lpstr>
      <vt:lpstr>Исходи</vt:lpstr>
      <vt:lpstr>Активности ученика - опис                                   </vt:lpstr>
      <vt:lpstr>Организовање Сајма науке за све ученике наше школе</vt:lpstr>
      <vt:lpstr>PowerPoint Presentation</vt:lpstr>
      <vt:lpstr>PowerPoint Presentation</vt:lpstr>
      <vt:lpstr>    </vt:lpstr>
      <vt:lpstr>Организовање Сајма науке за децу која похађају припремни предшколски програм на општини Стари град</vt:lpstr>
      <vt:lpstr>ПРОДУКТИ РАДА:</vt:lpstr>
      <vt:lpstr>И ОД НАУКЕ СЕ РАСТЕ...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Назив рада:  представа Галеб Џонатан Ливингстон</dc:title>
  <dc:creator>User</dc:creator>
  <cp:lastModifiedBy>Mirjana Sloboda</cp:lastModifiedBy>
  <cp:revision>196</cp:revision>
  <dcterms:created xsi:type="dcterms:W3CDTF">2012-04-29T02:07:12Z</dcterms:created>
  <dcterms:modified xsi:type="dcterms:W3CDTF">2016-03-29T12:54:32Z</dcterms:modified>
</cp:coreProperties>
</file>