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uzi&#269;ko.docx" TargetMode="Externa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package" Target="../embeddings/Microsoft_Office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07156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81261" y="2500306"/>
            <a:ext cx="7235378" cy="92333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x-none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Jeдан дан у свету шуме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5500688"/>
            <a:ext cx="8715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x-none" sz="3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Маринковић Катарина и Јасмина Јовановић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313" y="3500438"/>
            <a:ext cx="721518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C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узичка култура- слушање песме “Кишна ш</a:t>
            </a:r>
            <a:r>
              <a:rPr lang="x-none" sz="32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ума</a:t>
            </a:r>
            <a:r>
              <a:rPr lang="sr-Cyrl-C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и слободне активности у продуженом боравку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Title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0688" y="1109663"/>
            <a:ext cx="8321675" cy="5181600"/>
          </a:xfrm>
        </p:spPr>
      </p:pic>
      <p:sp>
        <p:nvSpPr>
          <p:cNvPr id="4" name="TextBox 3"/>
          <p:cNvSpPr txBox="1"/>
          <p:nvPr/>
        </p:nvSpPr>
        <p:spPr>
          <a:xfrm>
            <a:off x="500034" y="1285860"/>
            <a:ext cx="8215370" cy="4493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Категорија: </a:t>
            </a:r>
            <a:r>
              <a:rPr lang="sr-Cyrl-CS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обавезни </a:t>
            </a: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предмети и продужени боравак</a:t>
            </a: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Разред: </a:t>
            </a:r>
            <a:r>
              <a:rPr lang="sr-Cyrl-CS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први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sr-Cyrl-C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Шума</a:t>
            </a: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Циљ: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Слушање композиције “Кишна шума” и уочавање темпа композиције;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Оспособљавање ученика за повезивање звука из природе са инструментом који дочарава звук;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Израда медведа и зечева од чарапа (продужени боравак)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Подстицање рада у групи;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sr-Cyrl-CS" sz="2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685800"/>
            <a:ext cx="81534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Методе рада:</a:t>
            </a:r>
            <a:b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метода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писаних радова, 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метода разговора, усменог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излагања, демонстративна метода, слушање</a:t>
            </a: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Облици рада: </a:t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фронтални , индивидуални и групни </a:t>
            </a:r>
            <a: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Наставна средства/ресурси: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хармоника, чарапе, вата, конац,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презентација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 БИМ-пројектор</a:t>
            </a:r>
            <a:r>
              <a:rPr lang="sr-Cyrl-C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рачунар и звучници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000108"/>
            <a:ext cx="8143932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Приказ сценарија кроз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активности ученика:</a:t>
            </a: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слушају и певају песму “Зец коло води” 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изводе аранжман за бројалицу </a:t>
            </a:r>
            <a:r>
              <a:rPr lang="sr-Cyrl-CS" sz="2000" i="1" spc="50" dirty="0" smtClean="0">
                <a:ln w="11430"/>
                <a:latin typeface="Times New Roman" pitchFamily="18" charset="0"/>
                <a:cs typeface="Times New Roman" pitchFamily="18" charset="0"/>
              </a:rPr>
              <a:t>Ушо меда у дућан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слушање и уочавање темпа у композицији </a:t>
            </a:r>
            <a:r>
              <a:rPr lang="sr-Cyrl-CS" sz="2000" i="1" spc="50" dirty="0" smtClean="0">
                <a:ln w="11430"/>
                <a:latin typeface="Times New Roman" pitchFamily="18" charset="0"/>
                <a:cs typeface="Times New Roman" pitchFamily="18" charset="0"/>
              </a:rPr>
              <a:t>Кишна шума-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група Еклипс;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 слушају композицију </a:t>
            </a:r>
            <a:r>
              <a:rPr lang="sr-Cyrl-CS" sz="2000" i="1" spc="50" dirty="0" smtClean="0">
                <a:ln w="11430"/>
                <a:latin typeface="Times New Roman" pitchFamily="18" charset="0"/>
                <a:cs typeface="Times New Roman" pitchFamily="18" charset="0"/>
              </a:rPr>
              <a:t>Брзе животиње К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ами Сен- Санс</a:t>
            </a:r>
            <a:endParaRPr lang="sr-Cyrl-CS" sz="2000" spc="50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Певање песме и извођење аранжмана за песму </a:t>
            </a:r>
            <a:r>
              <a:rPr lang="sr-Cyrl-CS" sz="2000" i="1" dirty="0" smtClean="0">
                <a:latin typeface="Times New Roman" pitchFamily="18" charset="0"/>
                <a:cs typeface="Times New Roman" pitchFamily="18" charset="0"/>
              </a:rPr>
              <a:t>Висибаба </a:t>
            </a:r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В. Астарџиева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;</a:t>
            </a: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>
                <a:ln w="11430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израда лутки од чарапа;</a:t>
            </a:r>
          </a:p>
          <a:p>
            <a:pPr>
              <a:buFontTx/>
              <a:buChar char="-"/>
              <a:defRPr/>
            </a:pP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  луткарска драматизација песме “Медвед и зечићи” (Српски језик);</a:t>
            </a: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Продукти:</a:t>
            </a:r>
            <a: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-ученици уз помоћ самостално направљених лутки од чарапе изводе луткарску представу песме “Медвед и зечићи”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642938" y="785813"/>
            <a:ext cx="7662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Певају, изводе и слушају композиције  везане за тему дана “Шума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3124200" y="1752600"/>
          <a:ext cx="914400" cy="714375"/>
        </p:xfrm>
        <a:graphic>
          <a:graphicData uri="http://schemas.openxmlformats.org/presentationml/2006/ole">
            <p:oleObj spid="_x0000_s3074" name="Document" showAsIcon="1" r:id="rId4" imgW="914400" imgH="714240" progId="Word.Document.12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447800"/>
            <a:ext cx="2686051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User\Desktop\Slike skola\DSCN33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733800"/>
            <a:ext cx="3883025" cy="2912268"/>
          </a:xfrm>
          <a:prstGeom prst="rect">
            <a:avLst/>
          </a:prstGeom>
          <a:noFill/>
        </p:spPr>
      </p:pic>
      <p:pic>
        <p:nvPicPr>
          <p:cNvPr id="3077" name="Picture 5" descr="C:\Users\User\Desktop\Slike skola\DSCN33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3633" y="1295400"/>
            <a:ext cx="5050367" cy="3787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800" y="5334000"/>
            <a:ext cx="342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Певају песме уз моју пратњу хармонике, слушају композицују затворених очију, а затим следи разговор о композицијама</a:t>
            </a:r>
            <a:r>
              <a:rPr lang="sr-Cyrl-RS" dirty="0" smtClean="0"/>
              <a:t>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362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Cyrl-RS" sz="1200" dirty="0" smtClean="0">
                <a:latin typeface="Times New Roman" pitchFamily="18" charset="0"/>
                <a:cs typeface="Times New Roman" pitchFamily="18" charset="0"/>
              </a:rPr>
              <a:t>узичка култура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124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Продужени боравак</a:t>
            </a:r>
          </a:p>
          <a:p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- Израда лутки од чарапа и вате; рад у грпи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-152400"/>
            <a:ext cx="48080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C:\Users\User\Desktop\Slike skola\DSCN3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3200399" cy="2400298"/>
          </a:xfrm>
          <a:prstGeom prst="rect">
            <a:avLst/>
          </a:prstGeom>
          <a:noFill/>
        </p:spPr>
      </p:pic>
      <p:pic>
        <p:nvPicPr>
          <p:cNvPr id="20483" name="Picture 3" descr="C:\Users\User\Desktop\Slike skola\DSCN3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9600"/>
            <a:ext cx="2641600" cy="1981199"/>
          </a:xfrm>
          <a:prstGeom prst="rect">
            <a:avLst/>
          </a:prstGeom>
          <a:noFill/>
        </p:spPr>
      </p:pic>
      <p:pic>
        <p:nvPicPr>
          <p:cNvPr id="20484" name="Picture 4" descr="C:\Users\User\Desktop\Slike skola\DSCN3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8600"/>
            <a:ext cx="3349625" cy="2512218"/>
          </a:xfrm>
          <a:prstGeom prst="rect">
            <a:avLst/>
          </a:prstGeom>
          <a:noFill/>
        </p:spPr>
      </p:pic>
      <p:pic>
        <p:nvPicPr>
          <p:cNvPr id="20485" name="Picture 5" descr="C:\Users\User\Desktop\Slike skola\DSCN3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38600"/>
            <a:ext cx="3349625" cy="2512218"/>
          </a:xfrm>
          <a:prstGeom prst="rect">
            <a:avLst/>
          </a:prstGeom>
          <a:noFill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609600"/>
            <a:ext cx="197923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 descr="C:\Users\User\Desktop\Slike skola\DSCN33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7432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152400"/>
            <a:ext cx="76628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CS" sz="2000" dirty="0" smtClean="0">
                <a:latin typeface="Times New Roman" pitchFamily="18" charset="0"/>
                <a:cs typeface="Times New Roman" pitchFamily="18" charset="0"/>
              </a:rPr>
              <a:t>Извођење луткарске приредбе </a:t>
            </a:r>
            <a:r>
              <a:rPr lang="x-none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Slike skola\DSCN3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3001"/>
            <a:ext cx="3429000" cy="2571750"/>
          </a:xfrm>
          <a:prstGeom prst="rect">
            <a:avLst/>
          </a:prstGeom>
          <a:noFill/>
        </p:spPr>
      </p:pic>
      <p:pic>
        <p:nvPicPr>
          <p:cNvPr id="21507" name="Picture 3" descr="C:\Users\User\Desktop\Slike skola\DSCN3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43000"/>
            <a:ext cx="3505200" cy="2628900"/>
          </a:xfrm>
          <a:prstGeom prst="rect">
            <a:avLst/>
          </a:prstGeom>
          <a:noFill/>
        </p:spPr>
      </p:pic>
      <p:pic>
        <p:nvPicPr>
          <p:cNvPr id="21508" name="Picture 4" descr="C:\Users\User\Desktop\Slike skola\DSCN3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100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93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7</cp:revision>
  <dcterms:created xsi:type="dcterms:W3CDTF">2006-08-16T00:00:00Z</dcterms:created>
  <dcterms:modified xsi:type="dcterms:W3CDTF">2014-03-28T06:46:46Z</dcterms:modified>
</cp:coreProperties>
</file>