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1" r:id="rId5"/>
    <p:sldId id="273" r:id="rId6"/>
    <p:sldId id="260" r:id="rId7"/>
    <p:sldId id="265" r:id="rId8"/>
    <p:sldId id="270" r:id="rId9"/>
    <p:sldId id="271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DA44-90C1-C26C-AA16-981F6DE85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D4D18-0C40-C94F-93E2-75A1B9E6B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8F8F4-A85D-74DD-DF5F-A790E872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BEC80-74A0-1B7C-8F52-EB9257FE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5062-A2F2-AB6D-E3B5-631F5123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7238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8D11-54E7-42B0-5247-A6E25337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B5165-AAC8-B45C-6331-B3454F0CF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F229-4427-1EBB-9AA6-D61AEFA8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53686-4B15-5DAE-6E22-970D93A4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2E4F-61F0-57B7-1FFD-2BAC12CB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1373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306B0-EFA7-4A64-26BC-7DFE320E5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5C2D7-86F7-202E-0BBF-061AB59B2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3777-9FE2-EF64-7649-07F2AE24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8032-6B26-8E82-071F-ABB8320A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F39EA-048C-DF2D-B474-FAE095F5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2653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513D-B85B-A39D-D215-41749E72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4BF2-C3C5-C59B-AA17-5A414F1CD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555ED-56A6-24C7-E274-7E5A07A1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69524-AC33-6931-4C82-9884746B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AE166-E11F-A928-58D6-8A16FF1C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3035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BB8-5421-A150-5EEF-9FB29FDF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8265-AD1F-9188-0448-363FE1DAD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66384-AD90-F584-BB9E-06AB952E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BF7F7-B951-9B4F-29FB-C0AA3FFE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CF86-B597-F708-9CA3-0DFBC624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9397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99A2-73CF-3F94-C230-073E1C20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10F7-33D3-11DC-F9B3-EB3F08FB2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09184-5AD5-CD4F-DA36-C28EF6B3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B798C-F448-A924-2092-0DD5BAC5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F6469-74BB-7B25-DE8B-C00674A0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B3C40-ACE2-C064-6C85-8A113411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2586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7522-C3D5-2CED-D3FA-35BE624B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53B46-10C7-04E5-5832-C64B4F57A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A7D7D-8FBE-B284-04B4-66157980C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96C1B-E934-BFB1-527E-50001FC83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DB992-6B1E-14BB-BCBD-2DCCBEAB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EF742-FC16-C471-40A9-C48DA47C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AB4A1-1D87-8868-F773-9F2C0C24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E7989-1B63-F2A3-2FD6-27B5F174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474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1888-3DA9-67BF-B0DC-F0FDD60F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BFC49-8FC3-9479-0F15-495E4192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F1766-AF80-F383-1569-33A5185F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AB64E-2E9B-1FE0-A2CC-8C03A65F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0220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0E4BE-3002-FCCE-60B4-C2EEB436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782F9-8694-454E-4174-F3E84F0C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E93A3-F843-80E5-DB9E-EFCC62EC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3914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5125-239F-E5AE-5569-93642CA0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31FF-67F4-0689-E588-CB1C5EAD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DB2A1-9F91-11E3-171A-A421040A6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4D294-026B-71C2-15EA-24201F30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089E4-119D-4063-3254-5C7DE4E6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42C09-B77F-DF2F-7F2E-7B5F1901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782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ADAB-DA05-1D6D-029E-532A69A0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FC49D-F324-548B-970F-9BCE558AD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C17D5-3259-9991-C244-6B97F25C0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1E898-B8F9-C3E8-0F7E-85381A15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BB8A-683A-AA38-B8B3-5BA4BE5B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D47BD-CF25-39F3-9C88-F5FC6300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750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003CC-7750-0939-F08C-1A4ECCDA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0E611-199A-41BA-C7F7-C923B9DF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BA63B-9B63-E72F-9B38-703103FEA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10D0B-140A-4445-9EDB-6287AF5754BD}" type="datetimeFigureOut">
              <a:rPr lang="sr-Cyrl-RS" smtClean="0"/>
              <a:t>28.09.2023.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07942-5B4C-5528-91C5-A8778DD4D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8651A-3B28-749E-12AD-EDA57759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9780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71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C13095-44BB-1087-3A0C-C08AC5281E71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188122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8D33-F008-B8C1-3122-2703BDBB67F7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406400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2B1111-03F7-8A24-76D2-0F1E4A18B0F4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52946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76B2D2-B141-A605-738E-97D0A9A9727C}"/>
              </a:ext>
            </a:extLst>
          </p:cNvPr>
          <p:cNvSpPr txBox="1"/>
          <p:nvPr/>
        </p:nvSpPr>
        <p:spPr>
          <a:xfrm>
            <a:off x="5014269" y="1324991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126704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941C40-3C60-E278-603D-B8E914567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8" t="55724" r="46268" b="32239"/>
          <a:stretch/>
        </p:blipFill>
        <p:spPr>
          <a:xfrm>
            <a:off x="5797119" y="5042517"/>
            <a:ext cx="4208016" cy="816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4E78D-12F6-27F9-F122-4853BD4A1EF6}"/>
              </a:ext>
            </a:extLst>
          </p:cNvPr>
          <p:cNvSpPr txBox="1"/>
          <p:nvPr/>
        </p:nvSpPr>
        <p:spPr>
          <a:xfrm>
            <a:off x="4659970" y="1342747"/>
            <a:ext cx="648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Простор за линк / интерактивни садржај</a:t>
            </a:r>
          </a:p>
        </p:txBody>
      </p:sp>
    </p:spTree>
    <p:extLst>
      <p:ext uri="{BB962C8B-B14F-4D97-AF65-F5344CB8AC3E}">
        <p14:creationId xmlns:p14="http://schemas.microsoft.com/office/powerpoint/2010/main" val="389521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27398-0311-E807-9FC3-095C2380A5A0}"/>
              </a:ext>
            </a:extLst>
          </p:cNvPr>
          <p:cNvSpPr txBox="1"/>
          <p:nvPr/>
        </p:nvSpPr>
        <p:spPr>
          <a:xfrm>
            <a:off x="4616792" y="1389374"/>
            <a:ext cx="634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E26714"/>
                </a:solidFill>
                <a:latin typeface="Arial Black" panose="020B0A04020102020204" pitchFamily="34" charset="0"/>
              </a:rPr>
              <a:t>Назив рада: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6381B-D5BC-7906-5565-D7F5276DC126}"/>
              </a:ext>
            </a:extLst>
          </p:cNvPr>
          <p:cNvSpPr txBox="1"/>
          <p:nvPr/>
        </p:nvSpPr>
        <p:spPr>
          <a:xfrm>
            <a:off x="4616792" y="3228945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Аутор/и:</a:t>
            </a:r>
          </a:p>
        </p:txBody>
      </p:sp>
    </p:spTree>
    <p:extLst>
      <p:ext uri="{BB962C8B-B14F-4D97-AF65-F5344CB8AC3E}">
        <p14:creationId xmlns:p14="http://schemas.microsoft.com/office/powerpoint/2010/main" val="320269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B6AEDA-86B7-6EEA-A2C1-D4656720CB40}"/>
              </a:ext>
            </a:extLst>
          </p:cNvPr>
          <p:cNvSpPr txBox="1"/>
          <p:nvPr/>
        </p:nvSpPr>
        <p:spPr>
          <a:xfrm>
            <a:off x="799393" y="798050"/>
            <a:ext cx="285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E26714"/>
                </a:solidFill>
                <a:latin typeface="Arial Black" panose="020B0A04020102020204" pitchFamily="34" charset="0"/>
              </a:rPr>
              <a:t>Категорија: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C376F-200A-DA44-9F7E-A3FC5DBF8AC7}"/>
              </a:ext>
            </a:extLst>
          </p:cNvPr>
          <p:cNvSpPr txBox="1"/>
          <p:nvPr/>
        </p:nvSpPr>
        <p:spPr>
          <a:xfrm>
            <a:off x="799393" y="185771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Разред: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AF47D-32B3-07DE-3E35-AA0BE3C90578}"/>
              </a:ext>
            </a:extLst>
          </p:cNvPr>
          <p:cNvSpPr txBox="1"/>
          <p:nvPr/>
        </p:nvSpPr>
        <p:spPr>
          <a:xfrm>
            <a:off x="799393" y="2855815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Тема:</a:t>
            </a:r>
          </a:p>
        </p:txBody>
      </p:sp>
    </p:spTree>
    <p:extLst>
      <p:ext uri="{BB962C8B-B14F-4D97-AF65-F5344CB8AC3E}">
        <p14:creationId xmlns:p14="http://schemas.microsoft.com/office/powerpoint/2010/main" val="321959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D62A42-2843-627D-0F8B-DB11F2601B36}"/>
              </a:ext>
            </a:extLst>
          </p:cNvPr>
          <p:cNvSpPr txBox="1"/>
          <p:nvPr/>
        </p:nvSpPr>
        <p:spPr>
          <a:xfrm>
            <a:off x="2244436" y="712434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Исходи:</a:t>
            </a:r>
          </a:p>
        </p:txBody>
      </p:sp>
    </p:spTree>
    <p:extLst>
      <p:ext uri="{BB962C8B-B14F-4D97-AF65-F5344CB8AC3E}">
        <p14:creationId xmlns:p14="http://schemas.microsoft.com/office/powerpoint/2010/main" val="146647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19FB5B-18B9-109B-C07D-4F69F909DE0D}"/>
              </a:ext>
            </a:extLst>
          </p:cNvPr>
          <p:cNvSpPr txBox="1"/>
          <p:nvPr/>
        </p:nvSpPr>
        <p:spPr>
          <a:xfrm>
            <a:off x="870414" y="943252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Методе рада: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7AE07-0B79-7A15-40DB-F6CB3D30253A}"/>
              </a:ext>
            </a:extLst>
          </p:cNvPr>
          <p:cNvSpPr txBox="1"/>
          <p:nvPr/>
        </p:nvSpPr>
        <p:spPr>
          <a:xfrm>
            <a:off x="4721978" y="943252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Облици рада: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7C9A4-60DD-6BE5-F8C2-F63A060E6734}"/>
              </a:ext>
            </a:extLst>
          </p:cNvPr>
          <p:cNvSpPr txBox="1"/>
          <p:nvPr/>
        </p:nvSpPr>
        <p:spPr>
          <a:xfrm>
            <a:off x="8443066" y="863353"/>
            <a:ext cx="355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Наставна средства /</a:t>
            </a:r>
          </a:p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ресурси:</a:t>
            </a:r>
          </a:p>
        </p:txBody>
      </p:sp>
    </p:spTree>
    <p:extLst>
      <p:ext uri="{BB962C8B-B14F-4D97-AF65-F5344CB8AC3E}">
        <p14:creationId xmlns:p14="http://schemas.microsoft.com/office/powerpoint/2010/main" val="220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7563AC-3548-02B4-1A6D-C79AFBA3B9D7}"/>
              </a:ext>
            </a:extLst>
          </p:cNvPr>
          <p:cNvSpPr txBox="1"/>
          <p:nvPr/>
        </p:nvSpPr>
        <p:spPr>
          <a:xfrm>
            <a:off x="701740" y="690211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Приказ сценарија:</a:t>
            </a:r>
          </a:p>
        </p:txBody>
      </p:sp>
    </p:spTree>
    <p:extLst>
      <p:ext uri="{BB962C8B-B14F-4D97-AF65-F5344CB8AC3E}">
        <p14:creationId xmlns:p14="http://schemas.microsoft.com/office/powerpoint/2010/main" val="219224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F6EFEB-EADC-F173-B9A5-399074A2BAB3}"/>
              </a:ext>
            </a:extLst>
          </p:cNvPr>
          <p:cNvSpPr txBox="1"/>
          <p:nvPr/>
        </p:nvSpPr>
        <p:spPr>
          <a:xfrm>
            <a:off x="2244436" y="845598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Продукти:</a:t>
            </a:r>
          </a:p>
        </p:txBody>
      </p:sp>
    </p:spTree>
    <p:extLst>
      <p:ext uri="{BB962C8B-B14F-4D97-AF65-F5344CB8AC3E}">
        <p14:creationId xmlns:p14="http://schemas.microsoft.com/office/powerpoint/2010/main" val="100800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D04626-3B0B-2403-9E49-08D522EBBE82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147573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55BC2-2A98-C56E-63AC-7A6138EEBC19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233541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jasminka vukovic</dc:creator>
  <cp:lastModifiedBy>Mica</cp:lastModifiedBy>
  <cp:revision>5</cp:revision>
  <dcterms:created xsi:type="dcterms:W3CDTF">2022-10-16T15:40:25Z</dcterms:created>
  <dcterms:modified xsi:type="dcterms:W3CDTF">2023-09-28T11:01:55Z</dcterms:modified>
</cp:coreProperties>
</file>